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67" r:id="rId3"/>
  </p:sldMasterIdLst>
  <p:sldIdLst>
    <p:sldId id="3318" r:id="rId4"/>
    <p:sldId id="11571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40DC001-24BF-44BA-BE6F-DD604D9BA086}" v="1" dt="2023-06-19T04:19:43.445"/>
    <p1510:client id="{67DD6734-A45C-42C7-85C6-2639B16F99EC}" v="1" dt="2023-06-19T04:10:35.614"/>
    <p1510:client id="{6B2899D7-2E9D-46D2-91DC-6F09FF4ED7D5}" v="3" dt="2023-06-19T04:09:56.18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0" d="100"/>
          <a:sy n="60" d="100"/>
        </p:scale>
        <p:origin x="78" y="10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2.xml"/><Relationship Id="rId10" Type="http://schemas.microsoft.com/office/2016/11/relationships/changesInfo" Target="changesInfos/changesInfo1.xml"/><Relationship Id="rId4" Type="http://schemas.openxmlformats.org/officeDocument/2006/relationships/slide" Target="slides/slide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IMAN RASHED ALSHAMSI" userId="dec239b1-2d6a-4770-b3dd-fd18c7da4f7b" providerId="ADAL" clId="{807471A1-4360-4551-9BAC-073D69813764}"/>
    <pc:docChg chg="delSld delMainMaster">
      <pc:chgData name="EIMAN RASHED ALSHAMSI" userId="dec239b1-2d6a-4770-b3dd-fd18c7da4f7b" providerId="ADAL" clId="{807471A1-4360-4551-9BAC-073D69813764}" dt="2023-06-19T04:11:01.708" v="0" actId="47"/>
      <pc:docMkLst>
        <pc:docMk/>
      </pc:docMkLst>
      <pc:sldChg chg="del">
        <pc:chgData name="EIMAN RASHED ALSHAMSI" userId="dec239b1-2d6a-4770-b3dd-fd18c7da4f7b" providerId="ADAL" clId="{807471A1-4360-4551-9BAC-073D69813764}" dt="2023-06-19T04:11:01.708" v="0" actId="47"/>
        <pc:sldMkLst>
          <pc:docMk/>
          <pc:sldMk cId="3771294597" sldId="11568"/>
        </pc:sldMkLst>
      </pc:sldChg>
      <pc:sldMasterChg chg="del delSldLayout">
        <pc:chgData name="EIMAN RASHED ALSHAMSI" userId="dec239b1-2d6a-4770-b3dd-fd18c7da4f7b" providerId="ADAL" clId="{807471A1-4360-4551-9BAC-073D69813764}" dt="2023-06-19T04:11:01.708" v="0" actId="47"/>
        <pc:sldMasterMkLst>
          <pc:docMk/>
          <pc:sldMasterMk cId="2393628036" sldId="2147483667"/>
        </pc:sldMasterMkLst>
        <pc:sldLayoutChg chg="del">
          <pc:chgData name="EIMAN RASHED ALSHAMSI" userId="dec239b1-2d6a-4770-b3dd-fd18c7da4f7b" providerId="ADAL" clId="{807471A1-4360-4551-9BAC-073D69813764}" dt="2023-06-19T04:11:01.708" v="0" actId="47"/>
          <pc:sldLayoutMkLst>
            <pc:docMk/>
            <pc:sldMasterMk cId="2393628036" sldId="2147483667"/>
            <pc:sldLayoutMk cId="4202590588" sldId="2147483668"/>
          </pc:sldLayoutMkLst>
        </pc:sldLayoutChg>
        <pc:sldLayoutChg chg="del">
          <pc:chgData name="EIMAN RASHED ALSHAMSI" userId="dec239b1-2d6a-4770-b3dd-fd18c7da4f7b" providerId="ADAL" clId="{807471A1-4360-4551-9BAC-073D69813764}" dt="2023-06-19T04:11:01.708" v="0" actId="47"/>
          <pc:sldLayoutMkLst>
            <pc:docMk/>
            <pc:sldMasterMk cId="2393628036" sldId="2147483667"/>
            <pc:sldLayoutMk cId="3125699363" sldId="2147483669"/>
          </pc:sldLayoutMkLst>
        </pc:sldLayoutChg>
        <pc:sldLayoutChg chg="del">
          <pc:chgData name="EIMAN RASHED ALSHAMSI" userId="dec239b1-2d6a-4770-b3dd-fd18c7da4f7b" providerId="ADAL" clId="{807471A1-4360-4551-9BAC-073D69813764}" dt="2023-06-19T04:11:01.708" v="0" actId="47"/>
          <pc:sldLayoutMkLst>
            <pc:docMk/>
            <pc:sldMasterMk cId="2393628036" sldId="2147483667"/>
            <pc:sldLayoutMk cId="1774435361" sldId="2147483670"/>
          </pc:sldLayoutMkLst>
        </pc:sldLayoutChg>
        <pc:sldLayoutChg chg="del">
          <pc:chgData name="EIMAN RASHED ALSHAMSI" userId="dec239b1-2d6a-4770-b3dd-fd18c7da4f7b" providerId="ADAL" clId="{807471A1-4360-4551-9BAC-073D69813764}" dt="2023-06-19T04:11:01.708" v="0" actId="47"/>
          <pc:sldLayoutMkLst>
            <pc:docMk/>
            <pc:sldMasterMk cId="2393628036" sldId="2147483667"/>
            <pc:sldLayoutMk cId="3085537018" sldId="2147483671"/>
          </pc:sldLayoutMkLst>
        </pc:sldLayoutChg>
        <pc:sldLayoutChg chg="del">
          <pc:chgData name="EIMAN RASHED ALSHAMSI" userId="dec239b1-2d6a-4770-b3dd-fd18c7da4f7b" providerId="ADAL" clId="{807471A1-4360-4551-9BAC-073D69813764}" dt="2023-06-19T04:11:01.708" v="0" actId="47"/>
          <pc:sldLayoutMkLst>
            <pc:docMk/>
            <pc:sldMasterMk cId="2393628036" sldId="2147483667"/>
            <pc:sldLayoutMk cId="1028668504" sldId="2147483672"/>
          </pc:sldLayoutMkLst>
        </pc:sldLayoutChg>
        <pc:sldLayoutChg chg="del">
          <pc:chgData name="EIMAN RASHED ALSHAMSI" userId="dec239b1-2d6a-4770-b3dd-fd18c7da4f7b" providerId="ADAL" clId="{807471A1-4360-4551-9BAC-073D69813764}" dt="2023-06-19T04:11:01.708" v="0" actId="47"/>
          <pc:sldLayoutMkLst>
            <pc:docMk/>
            <pc:sldMasterMk cId="2393628036" sldId="2147483667"/>
            <pc:sldLayoutMk cId="2887274226" sldId="2147483673"/>
          </pc:sldLayoutMkLst>
        </pc:sldLayoutChg>
        <pc:sldLayoutChg chg="del">
          <pc:chgData name="EIMAN RASHED ALSHAMSI" userId="dec239b1-2d6a-4770-b3dd-fd18c7da4f7b" providerId="ADAL" clId="{807471A1-4360-4551-9BAC-073D69813764}" dt="2023-06-19T04:11:01.708" v="0" actId="47"/>
          <pc:sldLayoutMkLst>
            <pc:docMk/>
            <pc:sldMasterMk cId="2393628036" sldId="2147483667"/>
            <pc:sldLayoutMk cId="1542129612" sldId="2147483674"/>
          </pc:sldLayoutMkLst>
        </pc:sldLayoutChg>
      </pc:sldMasterChg>
    </pc:docChg>
  </pc:docChgLst>
  <pc:docChgLst>
    <pc:chgData name="EIMAN RASHED ALSHAMSI" userId="dec239b1-2d6a-4770-b3dd-fd18c7da4f7b" providerId="ADAL" clId="{67DD6734-A45C-42C7-85C6-2639B16F99EC}"/>
    <pc:docChg chg="delSld">
      <pc:chgData name="EIMAN RASHED ALSHAMSI" userId="dec239b1-2d6a-4770-b3dd-fd18c7da4f7b" providerId="ADAL" clId="{67DD6734-A45C-42C7-85C6-2639B16F99EC}" dt="2023-06-19T04:10:33.934" v="0" actId="47"/>
      <pc:docMkLst>
        <pc:docMk/>
      </pc:docMkLst>
      <pc:sldChg chg="del">
        <pc:chgData name="EIMAN RASHED ALSHAMSI" userId="dec239b1-2d6a-4770-b3dd-fd18c7da4f7b" providerId="ADAL" clId="{67DD6734-A45C-42C7-85C6-2639B16F99EC}" dt="2023-06-19T04:10:33.934" v="0" actId="47"/>
        <pc:sldMkLst>
          <pc:docMk/>
          <pc:sldMk cId="1368775520" sldId="11562"/>
        </pc:sldMkLst>
      </pc:sldChg>
      <pc:sldMasterChg chg="delSldLayout">
        <pc:chgData name="EIMAN RASHED ALSHAMSI" userId="dec239b1-2d6a-4770-b3dd-fd18c7da4f7b" providerId="ADAL" clId="{67DD6734-A45C-42C7-85C6-2639B16F99EC}" dt="2023-06-19T04:10:33.934" v="0" actId="47"/>
        <pc:sldMasterMkLst>
          <pc:docMk/>
          <pc:sldMasterMk cId="611894537" sldId="2147483660"/>
        </pc:sldMasterMkLst>
        <pc:sldLayoutChg chg="del">
          <pc:chgData name="EIMAN RASHED ALSHAMSI" userId="dec239b1-2d6a-4770-b3dd-fd18c7da4f7b" providerId="ADAL" clId="{67DD6734-A45C-42C7-85C6-2639B16F99EC}" dt="2023-06-19T04:10:33.934" v="0" actId="47"/>
          <pc:sldLayoutMkLst>
            <pc:docMk/>
            <pc:sldMasterMk cId="611894537" sldId="2147483660"/>
            <pc:sldLayoutMk cId="1323044467" sldId="2147483667"/>
          </pc:sldLayoutMkLst>
        </pc:sldLayoutChg>
      </pc:sldMasterChg>
    </pc:docChg>
  </pc:docChgLst>
  <pc:docChgLst>
    <pc:chgData name="EIMAN RASHED ALSHAMSI" userId="dec239b1-2d6a-4770-b3dd-fd18c7da4f7b" providerId="ADAL" clId="{6B2899D7-2E9D-46D2-91DC-6F09FF4ED7D5}"/>
    <pc:docChg chg="delSld modSld">
      <pc:chgData name="EIMAN RASHED ALSHAMSI" userId="dec239b1-2d6a-4770-b3dd-fd18c7da4f7b" providerId="ADAL" clId="{6B2899D7-2E9D-46D2-91DC-6F09FF4ED7D5}" dt="2023-06-19T04:09:54.656" v="0"/>
      <pc:docMkLst>
        <pc:docMk/>
      </pc:docMkLst>
      <pc:sldChg chg="del">
        <pc:chgData name="EIMAN RASHED ALSHAMSI" userId="dec239b1-2d6a-4770-b3dd-fd18c7da4f7b" providerId="ADAL" clId="{6B2899D7-2E9D-46D2-91DC-6F09FF4ED7D5}" dt="2023-06-19T04:09:54.656" v="0"/>
        <pc:sldMkLst>
          <pc:docMk/>
          <pc:sldMk cId="1204334590" sldId="3318"/>
        </pc:sldMkLst>
      </pc:sldChg>
      <pc:sldChg chg="del">
        <pc:chgData name="EIMAN RASHED ALSHAMSI" userId="dec239b1-2d6a-4770-b3dd-fd18c7da4f7b" providerId="ADAL" clId="{6B2899D7-2E9D-46D2-91DC-6F09FF4ED7D5}" dt="2023-06-19T04:09:54.656" v="0"/>
        <pc:sldMkLst>
          <pc:docMk/>
          <pc:sldMk cId="1368775520" sldId="11562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4546D1-16D9-8FF0-CD01-B030FB790B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8F96AAE-F4EF-DB4F-B8A2-E9A16139B29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3BB46B-97B1-8513-3015-F115D058E6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DF47-64F7-4471-B1A2-D0647062B67F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575312-34E6-E9B5-A786-26763D9638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C634D0-2311-AD9D-FBA6-1A958464C2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5A71C-592A-447A-983F-19652F4BDD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28426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C0D1EE-2DE1-4D5B-3BE0-D34E81C40D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D0FB849-E9F5-E999-5027-4501BE6834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B3CD71-DE8B-44A6-2451-3F514D937A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DF47-64F7-4471-B1A2-D0647062B67F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E260D0-8C7D-F206-F5E3-0CE23AF4CA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C7A6D3-EDB0-ADD5-22CE-605220F60C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5A71C-592A-447A-983F-19652F4BDD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39587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CC84006-D786-5928-D03C-2CFBEAC4BAC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0B63692-D7B9-FA18-7E0A-1C20A96C41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AE58AB-DDBE-6015-58DB-E03BC154F3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DF47-64F7-4471-B1A2-D0647062B67F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537DD8-2001-1A3B-362A-0EADE59E4A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592721-FED5-C4E1-B122-F23F27EB21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5A71C-592A-447A-983F-19652F4BDD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43889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Text"/>
          <p:cNvSpPr txBox="1">
            <a:spLocks noGrp="1"/>
          </p:cNvSpPr>
          <p:nvPr>
            <p:ph type="title"/>
          </p:nvPr>
        </p:nvSpPr>
        <p:spPr>
          <a:xfrm>
            <a:off x="831851" y="1709742"/>
            <a:ext cx="10515601" cy="2852737"/>
          </a:xfrm>
          <a:prstGeom prst="rect">
            <a:avLst/>
          </a:prstGeom>
        </p:spPr>
        <p:txBody>
          <a:bodyPr anchor="b"/>
          <a:lstStyle>
            <a:lvl1pPr>
              <a:defRPr sz="5998"/>
            </a:lvl1pPr>
          </a:lstStyle>
          <a:p>
            <a:r>
              <a:t>Title Text</a:t>
            </a:r>
          </a:p>
        </p:txBody>
      </p:sp>
      <p:sp>
        <p:nvSpPr>
          <p:cNvPr id="3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1851" y="4589464"/>
            <a:ext cx="10515601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399">
                <a:solidFill>
                  <a:srgbClr val="888888"/>
                </a:solidFill>
              </a:defRPr>
            </a:lvl1pPr>
            <a:lvl2pPr marL="0" indent="457052">
              <a:buSzTx/>
              <a:buFontTx/>
              <a:buNone/>
              <a:defRPr sz="2399">
                <a:solidFill>
                  <a:srgbClr val="888888"/>
                </a:solidFill>
              </a:defRPr>
            </a:lvl2pPr>
            <a:lvl3pPr marL="0" indent="914103">
              <a:buSzTx/>
              <a:buFontTx/>
              <a:buNone/>
              <a:defRPr sz="2399">
                <a:solidFill>
                  <a:srgbClr val="888888"/>
                </a:solidFill>
              </a:defRPr>
            </a:lvl3pPr>
            <a:lvl4pPr marL="0" indent="1371154">
              <a:buSzTx/>
              <a:buFontTx/>
              <a:buNone/>
              <a:defRPr sz="2399">
                <a:solidFill>
                  <a:srgbClr val="888888"/>
                </a:solidFill>
              </a:defRPr>
            </a:lvl4pPr>
            <a:lvl5pPr marL="0" indent="1828205">
              <a:buSzTx/>
              <a:buFontTx/>
              <a:buNone/>
              <a:defRPr sz="2399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328102532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1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838201" y="1825625"/>
            <a:ext cx="5181600" cy="435134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67528279"/>
      </p:ext>
    </p:extLst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itle Text"/>
          <p:cNvSpPr txBox="1">
            <a:spLocks noGrp="1"/>
          </p:cNvSpPr>
          <p:nvPr>
            <p:ph type="title"/>
          </p:nvPr>
        </p:nvSpPr>
        <p:spPr>
          <a:xfrm>
            <a:off x="839788" y="365127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9" y="1681165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399" b="1"/>
            </a:lvl1pPr>
            <a:lvl2pPr marL="0" indent="457052">
              <a:buSzTx/>
              <a:buFontTx/>
              <a:buNone/>
              <a:defRPr sz="2399" b="1"/>
            </a:lvl2pPr>
            <a:lvl3pPr marL="0" indent="914103">
              <a:buSzTx/>
              <a:buFontTx/>
              <a:buNone/>
              <a:defRPr sz="2399" b="1"/>
            </a:lvl3pPr>
            <a:lvl4pPr marL="0" indent="1371154">
              <a:buSzTx/>
              <a:buFontTx/>
              <a:buNone/>
              <a:defRPr sz="2399" b="1"/>
            </a:lvl4pPr>
            <a:lvl5pPr marL="0" indent="1828205">
              <a:buSzTx/>
              <a:buFontTx/>
              <a:buNone/>
              <a:defRPr sz="2399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2202" y="1681165"/>
            <a:ext cx="5183189" cy="823913"/>
          </a:xfrm>
          <a:prstGeom prst="rect">
            <a:avLst/>
          </a:prstGeom>
        </p:spPr>
        <p:txBody>
          <a:bodyPr anchor="b"/>
          <a:lstStyle>
            <a:lvl1pPr marL="0" indent="0" algn="r" rtl="0">
              <a:buSzTx/>
              <a:buFontTx/>
              <a:buNone/>
              <a:defRPr sz="2400" b="1"/>
            </a:lvl1pPr>
          </a:lstStyle>
          <a:p>
            <a:pPr marL="0" indent="0" rtl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53988529"/>
      </p:ext>
    </p:extLst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itle Text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199"/>
            </a:lvl1pPr>
          </a:lstStyle>
          <a:p>
            <a:r>
              <a:t>Title Text</a:t>
            </a:r>
          </a:p>
        </p:txBody>
      </p:sp>
      <p:sp>
        <p:nvSpPr>
          <p:cNvPr id="75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183188" y="987425"/>
            <a:ext cx="6172201" cy="4873626"/>
          </a:xfrm>
          <a:prstGeom prst="rect">
            <a:avLst/>
          </a:prstGeom>
        </p:spPr>
        <p:txBody>
          <a:bodyPr/>
          <a:lstStyle>
            <a:lvl1pPr>
              <a:defRPr sz="3199"/>
            </a:lvl1pPr>
            <a:lvl2pPr marL="718223" indent="-261172">
              <a:defRPr sz="3199"/>
            </a:lvl2pPr>
            <a:lvl3pPr marL="1218802" indent="-304700">
              <a:defRPr sz="3199"/>
            </a:lvl3pPr>
            <a:lvl4pPr marL="1736795" indent="-365640">
              <a:defRPr sz="3199"/>
            </a:lvl4pPr>
            <a:lvl5pPr marL="2193847" indent="-365640">
              <a:defRPr sz="3199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39787" y="2057401"/>
            <a:ext cx="3932238" cy="3811589"/>
          </a:xfrm>
          <a:prstGeom prst="rect">
            <a:avLst/>
          </a:prstGeom>
        </p:spPr>
        <p:txBody>
          <a:bodyPr/>
          <a:lstStyle>
            <a:lvl1pPr marL="0" indent="0" algn="r" rtl="0">
              <a:buSzTx/>
              <a:buFontTx/>
              <a:buNone/>
              <a:defRPr sz="1600"/>
            </a:lvl1pPr>
          </a:lstStyle>
          <a:p>
            <a:pPr marL="0" indent="0" rtl="0">
              <a:buSzTx/>
              <a:buFontTx/>
              <a:buNone/>
              <a:defRPr sz="1600"/>
            </a:pPr>
            <a:endParaRPr/>
          </a:p>
        </p:txBody>
      </p:sp>
      <p:sp>
        <p:nvSpPr>
          <p:cNvPr id="7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25715436"/>
      </p:ext>
    </p:extLst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tangle 7"/>
          <p:cNvSpPr/>
          <p:nvPr/>
        </p:nvSpPr>
        <p:spPr>
          <a:xfrm>
            <a:off x="467775" y="69668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6" tIns="45706" rIns="45706" bIns="45706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95" name="Picture 6" descr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035" y="69668"/>
            <a:ext cx="2586790" cy="393195"/>
          </a:xfrm>
          <a:prstGeom prst="rect">
            <a:avLst/>
          </a:prstGeom>
          <a:ln w="12700">
            <a:miter lim="400000"/>
          </a:ln>
        </p:spPr>
      </p:pic>
      <p:sp>
        <p:nvSpPr>
          <p:cNvPr id="9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45718" tIns="45718" rIns="45718" bIns="45718"/>
          <a:lstStyle/>
          <a:p>
            <a:pPr rtl="0">
              <a:defRPr/>
            </a:pPr>
            <a:r>
              <a:t>Title Text</a:t>
            </a:r>
          </a:p>
        </p:txBody>
      </p:sp>
      <p:sp>
        <p:nvSpPr>
          <p:cNvPr id="97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</p:spPr>
        <p:txBody>
          <a:bodyPr lIns="45718" tIns="45718" rIns="45718" bIns="45718"/>
          <a:lstStyle>
            <a:lvl1pPr marL="228523" indent="-228523"/>
            <a:lvl2pPr marL="723664" indent="-266612"/>
            <a:lvl3pPr marL="1234037" indent="-319935"/>
            <a:lvl4pPr marL="1726638" indent="-355483"/>
            <a:lvl5pPr marL="2183689" indent="-355482"/>
          </a:lstStyle>
          <a:p>
            <a:pPr rtl="0">
              <a:defRPr/>
            </a:pPr>
            <a:r>
              <a:t>Body Level One</a:t>
            </a:r>
          </a:p>
          <a:p>
            <a:pPr lvl="1" rtl="0">
              <a:defRPr/>
            </a:pPr>
            <a:r>
              <a:t>Body Level Two</a:t>
            </a:r>
          </a:p>
          <a:p>
            <a:pPr lvl="2" rtl="0">
              <a:defRPr/>
            </a:pPr>
            <a:r>
              <a:t>Body Level Three</a:t>
            </a:r>
          </a:p>
          <a:p>
            <a:pPr lvl="3" rtl="0">
              <a:defRPr/>
            </a:pPr>
            <a:r>
              <a:t>Body Level Four</a:t>
            </a:r>
          </a:p>
          <a:p>
            <a:pPr lvl="4" rtl="0">
              <a:defRPr/>
            </a:pPr>
            <a:r>
              <a:t>Body Level Five</a:t>
            </a:r>
          </a:p>
        </p:txBody>
      </p:sp>
      <p:sp>
        <p:nvSpPr>
          <p:cNvPr id="9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7" y="6400418"/>
            <a:ext cx="279954" cy="276995"/>
          </a:xfrm>
          <a:prstGeom prst="rect">
            <a:avLst/>
          </a:prstGeom>
        </p:spPr>
        <p:txBody>
          <a:bodyPr lIns="45718" tIns="45718" rIns="45718" bIns="45718"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503915654"/>
      </p:ext>
    </p:extLst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1485900" y="1581150"/>
            <a:ext cx="9201150" cy="2743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ar-EG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9755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Text"/>
          <p:cNvSpPr txBox="1">
            <a:spLocks noGrp="1"/>
          </p:cNvSpPr>
          <p:nvPr>
            <p:ph type="title"/>
          </p:nvPr>
        </p:nvSpPr>
        <p:spPr>
          <a:xfrm>
            <a:off x="831851" y="1709742"/>
            <a:ext cx="10515601" cy="2852737"/>
          </a:xfrm>
          <a:prstGeom prst="rect">
            <a:avLst/>
          </a:prstGeom>
        </p:spPr>
        <p:txBody>
          <a:bodyPr anchor="b"/>
          <a:lstStyle>
            <a:lvl1pPr>
              <a:defRPr sz="5998"/>
            </a:lvl1pPr>
          </a:lstStyle>
          <a:p>
            <a:r>
              <a:t>Title Text</a:t>
            </a:r>
          </a:p>
        </p:txBody>
      </p:sp>
      <p:sp>
        <p:nvSpPr>
          <p:cNvPr id="3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1851" y="4589464"/>
            <a:ext cx="10515601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399">
                <a:solidFill>
                  <a:srgbClr val="888888"/>
                </a:solidFill>
              </a:defRPr>
            </a:lvl1pPr>
            <a:lvl2pPr marL="0" indent="457052">
              <a:buSzTx/>
              <a:buFontTx/>
              <a:buNone/>
              <a:defRPr sz="2399">
                <a:solidFill>
                  <a:srgbClr val="888888"/>
                </a:solidFill>
              </a:defRPr>
            </a:lvl2pPr>
            <a:lvl3pPr marL="0" indent="914103">
              <a:buSzTx/>
              <a:buFontTx/>
              <a:buNone/>
              <a:defRPr sz="2399">
                <a:solidFill>
                  <a:srgbClr val="888888"/>
                </a:solidFill>
              </a:defRPr>
            </a:lvl3pPr>
            <a:lvl4pPr marL="0" indent="1371154">
              <a:buSzTx/>
              <a:buFontTx/>
              <a:buNone/>
              <a:defRPr sz="2399">
                <a:solidFill>
                  <a:srgbClr val="888888"/>
                </a:solidFill>
              </a:defRPr>
            </a:lvl4pPr>
            <a:lvl5pPr marL="0" indent="1828205">
              <a:buSzTx/>
              <a:buFontTx/>
              <a:buNone/>
              <a:defRPr sz="2399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77897148"/>
      </p:ext>
    </p:extLst>
  </p:cSld>
  <p:clrMapOvr>
    <a:masterClrMapping/>
  </p:clrMapOvr>
  <p:transition spd="med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1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838201" y="1825625"/>
            <a:ext cx="5181600" cy="435134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89174167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9CE049-32B8-D1D2-A2BC-98F87AC517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822DD9-9271-71A6-F84C-B8D0DBF424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FFFAEF-758F-7224-0C30-821477E04E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DF47-64F7-4471-B1A2-D0647062B67F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886439-B958-D171-6939-6DBF8C7CEA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70A9B6-5E19-D926-3CD0-6A15B3549D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5A71C-592A-447A-983F-19652F4BDD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755380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itle Text"/>
          <p:cNvSpPr txBox="1">
            <a:spLocks noGrp="1"/>
          </p:cNvSpPr>
          <p:nvPr>
            <p:ph type="title"/>
          </p:nvPr>
        </p:nvSpPr>
        <p:spPr>
          <a:xfrm>
            <a:off x="839788" y="365127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9" y="1681165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399" b="1"/>
            </a:lvl1pPr>
            <a:lvl2pPr marL="0" indent="457052">
              <a:buSzTx/>
              <a:buFontTx/>
              <a:buNone/>
              <a:defRPr sz="2399" b="1"/>
            </a:lvl2pPr>
            <a:lvl3pPr marL="0" indent="914103">
              <a:buSzTx/>
              <a:buFontTx/>
              <a:buNone/>
              <a:defRPr sz="2399" b="1"/>
            </a:lvl3pPr>
            <a:lvl4pPr marL="0" indent="1371154">
              <a:buSzTx/>
              <a:buFontTx/>
              <a:buNone/>
              <a:defRPr sz="2399" b="1"/>
            </a:lvl4pPr>
            <a:lvl5pPr marL="0" indent="1828205">
              <a:buSzTx/>
              <a:buFontTx/>
              <a:buNone/>
              <a:defRPr sz="2399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2202" y="1681165"/>
            <a:ext cx="5183189" cy="823913"/>
          </a:xfrm>
          <a:prstGeom prst="rect">
            <a:avLst/>
          </a:prstGeom>
        </p:spPr>
        <p:txBody>
          <a:bodyPr anchor="b"/>
          <a:lstStyle>
            <a:lvl1pPr marL="0" indent="0" algn="r" rtl="0">
              <a:buSzTx/>
              <a:buFontTx/>
              <a:buNone/>
              <a:defRPr sz="2400" b="1"/>
            </a:lvl1pPr>
          </a:lstStyle>
          <a:p>
            <a:pPr marL="0" indent="0" rtl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91674270"/>
      </p:ext>
    </p:extLst>
  </p:cSld>
  <p:clrMapOvr>
    <a:masterClrMapping/>
  </p:clrMapOvr>
  <p:transition spd="med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itle Text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199"/>
            </a:lvl1pPr>
          </a:lstStyle>
          <a:p>
            <a:r>
              <a:t>Title Text</a:t>
            </a:r>
          </a:p>
        </p:txBody>
      </p:sp>
      <p:sp>
        <p:nvSpPr>
          <p:cNvPr id="75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183188" y="987425"/>
            <a:ext cx="6172201" cy="4873626"/>
          </a:xfrm>
          <a:prstGeom prst="rect">
            <a:avLst/>
          </a:prstGeom>
        </p:spPr>
        <p:txBody>
          <a:bodyPr/>
          <a:lstStyle>
            <a:lvl1pPr>
              <a:defRPr sz="3199"/>
            </a:lvl1pPr>
            <a:lvl2pPr marL="718223" indent="-261172">
              <a:defRPr sz="3199"/>
            </a:lvl2pPr>
            <a:lvl3pPr marL="1218802" indent="-304700">
              <a:defRPr sz="3199"/>
            </a:lvl3pPr>
            <a:lvl4pPr marL="1736795" indent="-365640">
              <a:defRPr sz="3199"/>
            </a:lvl4pPr>
            <a:lvl5pPr marL="2193847" indent="-365640">
              <a:defRPr sz="3199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39787" y="2057401"/>
            <a:ext cx="3932238" cy="3811589"/>
          </a:xfrm>
          <a:prstGeom prst="rect">
            <a:avLst/>
          </a:prstGeom>
        </p:spPr>
        <p:txBody>
          <a:bodyPr/>
          <a:lstStyle>
            <a:lvl1pPr marL="0" indent="0" algn="r" rtl="0">
              <a:buSzTx/>
              <a:buFontTx/>
              <a:buNone/>
              <a:defRPr sz="1600"/>
            </a:lvl1pPr>
          </a:lstStyle>
          <a:p>
            <a:pPr marL="0" indent="0" rtl="0">
              <a:buSzTx/>
              <a:buFontTx/>
              <a:buNone/>
              <a:defRPr sz="1600"/>
            </a:pPr>
            <a:endParaRPr/>
          </a:p>
        </p:txBody>
      </p:sp>
      <p:sp>
        <p:nvSpPr>
          <p:cNvPr id="7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64046893"/>
      </p:ext>
    </p:extLst>
  </p:cSld>
  <p:clrMapOvr>
    <a:masterClrMapping/>
  </p:clrMapOvr>
  <p:transition spd="med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tangle 7"/>
          <p:cNvSpPr/>
          <p:nvPr/>
        </p:nvSpPr>
        <p:spPr>
          <a:xfrm>
            <a:off x="467775" y="69668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6" tIns="45706" rIns="45706" bIns="45706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95" name="Picture 6" descr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035" y="69668"/>
            <a:ext cx="2586790" cy="393195"/>
          </a:xfrm>
          <a:prstGeom prst="rect">
            <a:avLst/>
          </a:prstGeom>
          <a:ln w="12700">
            <a:miter lim="400000"/>
          </a:ln>
        </p:spPr>
      </p:pic>
      <p:sp>
        <p:nvSpPr>
          <p:cNvPr id="9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45718" tIns="45718" rIns="45718" bIns="45718"/>
          <a:lstStyle/>
          <a:p>
            <a:pPr rtl="0">
              <a:defRPr/>
            </a:pPr>
            <a:r>
              <a:t>Title Text</a:t>
            </a:r>
          </a:p>
        </p:txBody>
      </p:sp>
      <p:sp>
        <p:nvSpPr>
          <p:cNvPr id="97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</p:spPr>
        <p:txBody>
          <a:bodyPr lIns="45718" tIns="45718" rIns="45718" bIns="45718"/>
          <a:lstStyle>
            <a:lvl1pPr marL="228523" indent="-228523"/>
            <a:lvl2pPr marL="723664" indent="-266612"/>
            <a:lvl3pPr marL="1234037" indent="-319935"/>
            <a:lvl4pPr marL="1726638" indent="-355483"/>
            <a:lvl5pPr marL="2183689" indent="-355482"/>
          </a:lstStyle>
          <a:p>
            <a:pPr rtl="0">
              <a:defRPr/>
            </a:pPr>
            <a:r>
              <a:t>Body Level One</a:t>
            </a:r>
          </a:p>
          <a:p>
            <a:pPr lvl="1" rtl="0">
              <a:defRPr/>
            </a:pPr>
            <a:r>
              <a:t>Body Level Two</a:t>
            </a:r>
          </a:p>
          <a:p>
            <a:pPr lvl="2" rtl="0">
              <a:defRPr/>
            </a:pPr>
            <a:r>
              <a:t>Body Level Three</a:t>
            </a:r>
          </a:p>
          <a:p>
            <a:pPr lvl="3" rtl="0">
              <a:defRPr/>
            </a:pPr>
            <a:r>
              <a:t>Body Level Four</a:t>
            </a:r>
          </a:p>
          <a:p>
            <a:pPr lvl="4" rtl="0">
              <a:defRPr/>
            </a:pPr>
            <a:r>
              <a:t>Body Level Five</a:t>
            </a:r>
          </a:p>
        </p:txBody>
      </p:sp>
      <p:sp>
        <p:nvSpPr>
          <p:cNvPr id="9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7" y="6400418"/>
            <a:ext cx="279954" cy="276995"/>
          </a:xfrm>
          <a:prstGeom prst="rect">
            <a:avLst/>
          </a:prstGeom>
        </p:spPr>
        <p:txBody>
          <a:bodyPr lIns="45718" tIns="45718" rIns="45718" bIns="45718"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31417436"/>
      </p:ext>
    </p:extLst>
  </p:cSld>
  <p:clrMapOvr>
    <a:masterClrMapping/>
  </p:clrMapOvr>
  <p:transition spd="med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1485900" y="1581150"/>
            <a:ext cx="9201150" cy="2743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ar-EG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90559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03994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54D39C-D9E9-5D4B-87A4-65CF812E6D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CDBC47-655B-152D-9504-F5162CDE21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D96F73-5527-8CBF-7B88-C1527D01B4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DF47-64F7-4471-B1A2-D0647062B67F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3A5EDC-D320-CEB7-A56E-61C80B14B5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F17153-D9C2-9101-832D-94D967DF59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5A71C-592A-447A-983F-19652F4BDD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64777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5DF0AF-3E76-3EC3-8F06-1809C7D062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2F9D6B-E3FF-BC0C-50B5-59432A01D4A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5B656CC-62C8-1070-6AFE-EB8B63B026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63BFAE-C0DE-C965-4202-089C8DF255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DF47-64F7-4471-B1A2-D0647062B67F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E9728D-5D2B-5A96-A013-9D456BFF8F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826AF4-12B1-7764-D481-FD547EBA85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5A71C-592A-447A-983F-19652F4BDD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1479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F2A761-A133-8078-512C-ABC33F4023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A806A3-3EF5-4F89-24EB-3F9C06E884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D5C4C7F-AE2D-3ECB-470A-00DBEDF404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D9845D5-26E1-7C0B-F8B1-A0120A9D6E3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2774784-D0B1-5185-FC7E-9ED8981696A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81759C8-59C4-6CEE-7B84-4BBB28BB56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DF47-64F7-4471-B1A2-D0647062B67F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B07E62B-CC0C-DF64-3E93-3557D08BAD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1D08B08-DDAB-7EB9-F08C-8B07B94CCA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5A71C-592A-447A-983F-19652F4BDD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0545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E52D5B-8BAE-BBE5-E2C4-F18AF70B05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FB19EAD-5F9B-ED34-176B-95B66BB1DF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DF47-64F7-4471-B1A2-D0647062B67F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371ACD8-54E5-8E9C-A25D-6672FE9AA0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D1BCC55-BE10-E76E-6A2A-A5FEFDDCEB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5A71C-592A-447A-983F-19652F4BDD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45359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AAEEB37-D7E0-3C7B-99DF-E32B8674F4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DF47-64F7-4471-B1A2-D0647062B67F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80844D8-197B-19AE-B563-1395869E3B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6EBC111-5E4F-D2BF-AEB5-61CAD7BC7A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5A71C-592A-447A-983F-19652F4BDD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63413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A0A89F-6435-1BC6-C2D0-BCA1564B18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E1DB30-0E3E-9492-8BE8-C901442F89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B31CF8C-638E-F20D-E144-F3218D6785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B115A8-4D85-D43A-D3E3-DC00019FB8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DF47-64F7-4471-B1A2-D0647062B67F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589AF43-DD2B-1358-E42E-114CCD31EA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DC830D6-6EDD-54D0-0104-5A31A08C0F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5A71C-592A-447A-983F-19652F4BDD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03185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8A71B0-8796-49C5-0865-1EF5CE4B6B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BB8C45D-CF77-BC0F-41EC-2F2B6208C36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5B9B850-67ED-DF13-3E77-F88433C64E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9545219-DBED-358A-42A3-224BAEBDC5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DF47-64F7-4471-B1A2-D0647062B67F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EA9200-2421-729B-B7A1-0F6BF95245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8D86E2-3A91-4897-25B0-BCCF7E444A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5A71C-592A-447A-983F-19652F4BDD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12383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theme" Target="../theme/theme3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5" Type="http://schemas.openxmlformats.org/officeDocument/2006/relationships/slideLayout" Target="../slideLayouts/slideLayout22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21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4577D6D-B962-7802-EC4F-70BF764062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8AA392-B0FD-B457-A214-D984041E75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1C587B-4D43-FCC3-8C2F-4CADAB607D1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D0DF47-64F7-4471-B1A2-D0647062B67F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94A8D4-AC48-32D4-8B0C-7AA2D41C25B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560E09-620E-1BA4-4741-E385A343A7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A5A71C-592A-447A-983F-19652F4BDD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590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8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/>
          <p:nvPr/>
        </p:nvSpPr>
        <p:spPr>
          <a:xfrm>
            <a:off x="467775" y="69669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7" rIns="45707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3" name="Picture 6" descr="Picture 6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13035" y="69669"/>
            <a:ext cx="2586790" cy="393193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itle Text"/>
          <p:cNvSpPr txBox="1">
            <a:spLocks noGrp="1"/>
          </p:cNvSpPr>
          <p:nvPr>
            <p:ph type="title"/>
          </p:nvPr>
        </p:nvSpPr>
        <p:spPr>
          <a:xfrm>
            <a:off x="838201" y="365127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</a:lstStyle>
          <a:p>
            <a:r>
              <a:t>Title Text</a:t>
            </a:r>
          </a:p>
        </p:txBody>
      </p:sp>
      <p:sp>
        <p:nvSpPr>
          <p:cNvPr id="5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  <a:lvl2pPr rtl="1">
              <a:defRPr/>
            </a:lvl2pPr>
            <a:lvl3pPr rtl="1">
              <a:defRPr/>
            </a:lvl3pPr>
            <a:lvl4pPr rtl="1">
              <a:defRPr/>
            </a:lvl4pPr>
            <a:lvl5pPr rtl="1">
              <a:defRPr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6" y="6400417"/>
            <a:ext cx="279956" cy="276999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11894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ransition spd="med"/>
  <p:txStyles>
    <p:titleStyle>
      <a:lvl1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524" marR="0" indent="-228524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664" marR="0" indent="-266612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038" marR="0" indent="-319935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6638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3690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0741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7792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4843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1895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06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126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189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251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5314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2377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19944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650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/>
          <p:nvPr/>
        </p:nvSpPr>
        <p:spPr>
          <a:xfrm>
            <a:off x="467775" y="69669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7" rIns="45707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3" name="Picture 6" descr="Picture 6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13035" y="69669"/>
            <a:ext cx="2586790" cy="393193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itle Text"/>
          <p:cNvSpPr txBox="1">
            <a:spLocks noGrp="1"/>
          </p:cNvSpPr>
          <p:nvPr>
            <p:ph type="title"/>
          </p:nvPr>
        </p:nvSpPr>
        <p:spPr>
          <a:xfrm>
            <a:off x="838201" y="365127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</a:lstStyle>
          <a:p>
            <a:r>
              <a:t>Title Text</a:t>
            </a:r>
          </a:p>
        </p:txBody>
      </p:sp>
      <p:sp>
        <p:nvSpPr>
          <p:cNvPr id="5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  <a:lvl2pPr rtl="1">
              <a:defRPr/>
            </a:lvl2pPr>
            <a:lvl3pPr rtl="1">
              <a:defRPr/>
            </a:lvl3pPr>
            <a:lvl4pPr rtl="1">
              <a:defRPr/>
            </a:lvl4pPr>
            <a:lvl5pPr rtl="1">
              <a:defRPr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6" y="6400417"/>
            <a:ext cx="279956" cy="276999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621793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</p:sldLayoutIdLst>
  <p:transition spd="med"/>
  <p:txStyles>
    <p:titleStyle>
      <a:lvl1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524" marR="0" indent="-228524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664" marR="0" indent="-266612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038" marR="0" indent="-319935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6638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3690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0741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7792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4843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1895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06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126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189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251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5314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2377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19944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650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iveworksheets.com/up862466au" TargetMode="External"/><Relationship Id="rId2" Type="http://schemas.openxmlformats.org/officeDocument/2006/relationships/hyperlink" Target="https://classroom.google.com/u/0/share?url=" TargetMode="External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636037D-AB7C-B835-743F-A4D749060FF7}"/>
              </a:ext>
            </a:extLst>
          </p:cNvPr>
          <p:cNvSpPr txBox="1"/>
          <p:nvPr/>
        </p:nvSpPr>
        <p:spPr>
          <a:xfrm>
            <a:off x="1783630" y="1872185"/>
            <a:ext cx="8153400" cy="420115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PT Bold Heading" panose="02010400000000000000" pitchFamily="2" charset="-78"/>
              </a:rPr>
              <a:t>أوراق عمل وحدة</a:t>
            </a: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cs typeface="PT Bold Heading" panose="02010400000000000000" pitchFamily="2" charset="-78"/>
              </a:rPr>
              <a:t>(</a:t>
            </a:r>
            <a:r>
              <a:rPr kumimoji="0" lang="ar-AE" sz="32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Segoe UI Semilight" panose="020B0402040204020203" pitchFamily="34" charset="0"/>
                <a:cs typeface="PT Bold Heading" panose="02010400000000000000" pitchFamily="2" charset="-78"/>
              </a:rPr>
              <a:t>يُطبق المفاهيم الرياضية والعمليات الحسابية </a:t>
            </a:r>
            <a:r>
              <a:rPr kumimoji="0" lang="ar-AE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cs typeface="PT Bold Heading" panose="02010400000000000000" pitchFamily="2" charset="-78"/>
              </a:rPr>
              <a:t>)</a:t>
            </a: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PT Bold Heading" panose="02010400000000000000" pitchFamily="2" charset="-78"/>
              </a:rPr>
              <a:t>اعداد :</a:t>
            </a: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cs typeface="PT Bold Heading" panose="02010400000000000000" pitchFamily="2" charset="-78"/>
              </a:rPr>
              <a:t>إيمان راشد الشامسي </a:t>
            </a: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105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105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1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PT Bold Heading" panose="0201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04334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EB116933-638C-6E04-AC26-DD2642475E9B}"/>
              </a:ext>
            </a:extLst>
          </p:cNvPr>
          <p:cNvSpPr/>
          <p:nvPr/>
        </p:nvSpPr>
        <p:spPr>
          <a:xfrm>
            <a:off x="9495711" y="572005"/>
            <a:ext cx="1728358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sz="2400" b="0" i="0" u="none" strike="noStrike" kern="1200" cap="none" spc="0" normalizeH="0" baseline="0" noProof="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Helvetica"/>
                <a:cs typeface="Helvetica"/>
              </a:rPr>
              <a:t>الدرس الخامس </a:t>
            </a:r>
            <a:endParaRPr kumimoji="0" lang="en-US" sz="2400" b="0" i="0" u="none" strike="noStrike" kern="1200" cap="none" spc="0" normalizeH="0" baseline="0" noProof="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Helvetica"/>
              <a:cs typeface="Helvetica"/>
            </a:endParaRPr>
          </a:p>
        </p:txBody>
      </p:sp>
      <p:sp>
        <p:nvSpPr>
          <p:cNvPr id="2" name="Rectangle 4">
            <a:hlinkClick r:id="rId2" tooltip="Add to Google Classroom"/>
            <a:extLst>
              <a:ext uri="{FF2B5EF4-FFF2-40B4-BE49-F238E27FC236}">
                <a16:creationId xmlns:a16="http://schemas.microsoft.com/office/drawing/2014/main" id="{551A8941-DBAF-6FE9-FC3F-CAF08AD07D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5000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9350" tIns="79350" rIns="79350" bIns="7935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br>
              <a:rPr kumimoji="0" lang="en-US" altLang="en-US" sz="1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</a:b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Helvetica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A4B6D13-1396-00A5-9E66-DAA3CDDDD0AA}"/>
              </a:ext>
            </a:extLst>
          </p:cNvPr>
          <p:cNvSpPr/>
          <p:nvPr/>
        </p:nvSpPr>
        <p:spPr>
          <a:xfrm>
            <a:off x="449296" y="2478181"/>
            <a:ext cx="1907895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sz="2400" b="0" i="0" u="none" strike="noStrike" kern="1200" cap="none" spc="0" normalizeH="0" baseline="0" noProof="0" dirty="0">
                <a:ln w="0"/>
                <a:solidFill>
                  <a:srgbClr val="000000"/>
                </a:solidFill>
                <a:effectLst/>
                <a:uLnTx/>
                <a:uFillTx/>
                <a:latin typeface="Helvetica"/>
                <a:cs typeface="Helvetica"/>
              </a:rPr>
              <a:t>ورقة عمل تفاعلية</a:t>
            </a:r>
            <a:endParaRPr kumimoji="0" lang="en-US" sz="2400" b="0" i="0" u="none" strike="noStrike" kern="1200" cap="none" spc="0" normalizeH="0" baseline="0" noProof="0" dirty="0">
              <a:ln w="0"/>
              <a:solidFill>
                <a:srgbClr val="000000"/>
              </a:solidFill>
              <a:effectLst/>
              <a:uLnTx/>
              <a:uFillTx/>
              <a:latin typeface="Helvetica"/>
              <a:cs typeface="Helvetica"/>
            </a:endParaRPr>
          </a:p>
        </p:txBody>
      </p:sp>
      <p:sp>
        <p:nvSpPr>
          <p:cNvPr id="4" name="Arrow: Right 3">
            <a:extLst>
              <a:ext uri="{FF2B5EF4-FFF2-40B4-BE49-F238E27FC236}">
                <a16:creationId xmlns:a16="http://schemas.microsoft.com/office/drawing/2014/main" id="{35033809-0409-3F38-AD72-D72EEA0475A7}"/>
              </a:ext>
            </a:extLst>
          </p:cNvPr>
          <p:cNvSpPr/>
          <p:nvPr/>
        </p:nvSpPr>
        <p:spPr>
          <a:xfrm>
            <a:off x="2355801" y="2553347"/>
            <a:ext cx="829558" cy="386499"/>
          </a:xfrm>
          <a:prstGeom prst="rightArrow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lvl="0" indent="0" algn="l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9" name="Table 5">
            <a:extLst>
              <a:ext uri="{FF2B5EF4-FFF2-40B4-BE49-F238E27FC236}">
                <a16:creationId xmlns:a16="http://schemas.microsoft.com/office/drawing/2014/main" id="{0B35EAC6-2945-E142-8793-D85B105493BC}"/>
              </a:ext>
            </a:extLst>
          </p:cNvPr>
          <p:cNvGraphicFramePr>
            <a:graphicFrameLocks noGrp="1"/>
          </p:cNvGraphicFramePr>
          <p:nvPr/>
        </p:nvGraphicFramePr>
        <p:xfrm>
          <a:off x="610704" y="1226561"/>
          <a:ext cx="10799420" cy="8237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9855">
                  <a:extLst>
                    <a:ext uri="{9D8B030D-6E8A-4147-A177-3AD203B41FA5}">
                      <a16:colId xmlns:a16="http://schemas.microsoft.com/office/drawing/2014/main" val="1493224821"/>
                    </a:ext>
                  </a:extLst>
                </a:gridCol>
                <a:gridCol w="2699855">
                  <a:extLst>
                    <a:ext uri="{9D8B030D-6E8A-4147-A177-3AD203B41FA5}">
                      <a16:colId xmlns:a16="http://schemas.microsoft.com/office/drawing/2014/main" val="105115728"/>
                    </a:ext>
                  </a:extLst>
                </a:gridCol>
                <a:gridCol w="2699855">
                  <a:extLst>
                    <a:ext uri="{9D8B030D-6E8A-4147-A177-3AD203B41FA5}">
                      <a16:colId xmlns:a16="http://schemas.microsoft.com/office/drawing/2014/main" val="3986175220"/>
                    </a:ext>
                  </a:extLst>
                </a:gridCol>
                <a:gridCol w="2699855">
                  <a:extLst>
                    <a:ext uri="{9D8B030D-6E8A-4147-A177-3AD203B41FA5}">
                      <a16:colId xmlns:a16="http://schemas.microsoft.com/office/drawing/2014/main" val="1397335149"/>
                    </a:ext>
                  </a:extLst>
                </a:gridCol>
              </a:tblGrid>
              <a:tr h="390674">
                <a:tc>
                  <a:txBody>
                    <a:bodyPr/>
                    <a:lstStyle/>
                    <a:p>
                      <a:pPr algn="ctr"/>
                      <a:r>
                        <a:rPr lang="ar-AE" sz="1400" dirty="0"/>
                        <a:t>المعيار</a:t>
                      </a:r>
                      <a:endParaRPr lang="en-GB" sz="1400" dirty="0"/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400" dirty="0"/>
                        <a:t>المخرج</a:t>
                      </a:r>
                      <a:endParaRPr lang="en-GB" sz="1400" dirty="0"/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400" dirty="0"/>
                        <a:t>عنوان الدرس </a:t>
                      </a:r>
                      <a:endParaRPr lang="en-GB" sz="1400" dirty="0"/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400" dirty="0"/>
                        <a:t>الوحدة </a:t>
                      </a:r>
                      <a:endParaRPr lang="en-GB" sz="1400" dirty="0"/>
                    </a:p>
                  </a:txBody>
                  <a:tcPr>
                    <a:solidFill>
                      <a:srgbClr val="CBB06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4408690"/>
                  </a:ext>
                </a:extLst>
              </a:tr>
              <a:tr h="390674">
                <a:tc>
                  <a:txBody>
                    <a:bodyPr/>
                    <a:lstStyle/>
                    <a:p>
                      <a:pPr algn="ctr" rtl="1" fontAlgn="b"/>
                      <a:r>
                        <a:rPr lang="ar-A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يقوم باستخدام  الآلة الحاسبة للقيام بالعمليات الحسابية  البسيطة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ar-A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يميز الأرقام ومقاديرها  من  1  - </a:t>
                      </a:r>
                      <a:r>
                        <a:rPr lang="ar-AE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1000</a:t>
                      </a:r>
                      <a:endParaRPr lang="ar-AE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ar-A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ايجاد العمليات الحسابية البسيطة باستخدام الالة الحاسبة 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A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يُطبق المفاهيم الرياضية والعمليات الحسابية  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870445682"/>
                  </a:ext>
                </a:extLst>
              </a:tr>
            </a:tbl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6CD39773-0AB4-85BD-341F-3178CC572772}"/>
              </a:ext>
            </a:extLst>
          </p:cNvPr>
          <p:cNvSpPr txBox="1"/>
          <p:nvPr/>
        </p:nvSpPr>
        <p:spPr>
          <a:xfrm>
            <a:off x="3538847" y="2553347"/>
            <a:ext cx="6103916" cy="64633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"/>
                <a:cs typeface="Helvetica"/>
                <a:hlinkClick r:id="rId3"/>
              </a:rPr>
              <a:t>https://www.liveworksheets.com/up862466au</a:t>
            </a:r>
            <a:endParaRPr kumimoji="0" lang="ar-AE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elvetica"/>
              <a:cs typeface="Helvetica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E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elvetica"/>
              <a:cs typeface="Helvetica"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E35B1DEE-1642-355B-EBFE-A730FAE8A2C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73551" y="3276865"/>
            <a:ext cx="5444897" cy="2758702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9710664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1_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0000FF"/>
      </a:hlink>
      <a:folHlink>
        <a:srgbClr val="FF00FF"/>
      </a:folHlink>
    </a:clrScheme>
    <a:fontScheme name="1_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1_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3_Office Theme">
  <a:themeElements>
    <a:clrScheme name="1_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0000FF"/>
      </a:hlink>
      <a:folHlink>
        <a:srgbClr val="FF00FF"/>
      </a:folHlink>
    </a:clrScheme>
    <a:fontScheme name="1_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1_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62</Words>
  <Application>Microsoft Office PowerPoint</Application>
  <PresentationFormat>Widescreen</PresentationFormat>
  <Paragraphs>22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Segoe UI Semilight</vt:lpstr>
      <vt:lpstr>Times New Roman</vt:lpstr>
      <vt:lpstr>Office Theme</vt:lpstr>
      <vt:lpstr>2_Office Theme</vt:lpstr>
      <vt:lpstr>3_Office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EIMAN RASHED ALSHAMSI</dc:creator>
  <cp:lastModifiedBy>EIMAN RASHED ALSHAMSI</cp:lastModifiedBy>
  <cp:revision>1</cp:revision>
  <dcterms:created xsi:type="dcterms:W3CDTF">2023-06-19T04:09:44Z</dcterms:created>
  <dcterms:modified xsi:type="dcterms:W3CDTF">2023-06-19T04:19:45Z</dcterms:modified>
</cp:coreProperties>
</file>